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148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B509-0A38-4112-AA96-D201598967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E122A-ECC6-4D82-9C11-3E015D8629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 Programming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228600"/>
            <a:ext cx="876640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line Programming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752600"/>
            <a:ext cx="87210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0999" y="228600"/>
            <a:ext cx="879162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5919" y="228600"/>
            <a:ext cx="839174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800100"/>
            <a:ext cx="914494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0"/>
            <a:ext cx="8390466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52400"/>
            <a:ext cx="910637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74825" y="152400"/>
            <a:ext cx="5594598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599" y="304800"/>
            <a:ext cx="823629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228600"/>
            <a:ext cx="887092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1524000"/>
            <a:ext cx="8077200" cy="472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457200"/>
            <a:ext cx="907713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228600"/>
            <a:ext cx="881978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5955" y="381000"/>
            <a:ext cx="900804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1" y="1135868"/>
            <a:ext cx="7239000" cy="50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381000"/>
            <a:ext cx="8266387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228600"/>
            <a:ext cx="8613668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152400"/>
            <a:ext cx="881132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228600"/>
            <a:ext cx="8610600" cy="606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533400"/>
            <a:ext cx="868289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6225" y="533400"/>
            <a:ext cx="8762064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WPS Presentation</Application>
  <PresentationFormat>On-screen Show (4:3)</PresentationFormat>
  <Paragraphs>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Robot Programming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On line Programming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manka</cp:lastModifiedBy>
  <cp:revision>16</cp:revision>
  <dcterms:created xsi:type="dcterms:W3CDTF">2020-04-01T08:15:00Z</dcterms:created>
  <dcterms:modified xsi:type="dcterms:W3CDTF">2023-11-25T11:21:16Z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1598290825EB4460982ED75C0FCBC346_12</vt:lpwstr>
  </property>
  <property fmtid="{D5CDD505-2E9C-101B-9397-08002B2CF9AE}" pid="3" name="KSOProductBuildVer">
    <vt:lpwstr>1033-12.2.0.13306</vt:lpwstr>
  </property>
</Properties>
</file>